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21602700" cy="32404050"/>
  <p:notesSz cx="6858000" cy="9144000"/>
  <p:defaultTextStyle>
    <a:defPPr>
      <a:defRPr lang="ko-KR"/>
    </a:defPPr>
    <a:lvl1pPr marL="0" algn="l" defTabSz="3086100" rtl="0" eaLnBrk="1" latinLnBrk="1" hangingPunct="1">
      <a:defRPr sz="6100" kern="1200">
        <a:solidFill>
          <a:schemeClr val="tx1"/>
        </a:solidFill>
        <a:latin typeface="+mn-lt"/>
        <a:ea typeface="+mn-ea"/>
        <a:cs typeface="+mn-cs"/>
      </a:defRPr>
    </a:lvl1pPr>
    <a:lvl2pPr marL="1543050" algn="l" defTabSz="3086100" rtl="0" eaLnBrk="1" latinLnBrk="1" hangingPunct="1">
      <a:defRPr sz="6100" kern="1200">
        <a:solidFill>
          <a:schemeClr val="tx1"/>
        </a:solidFill>
        <a:latin typeface="+mn-lt"/>
        <a:ea typeface="+mn-ea"/>
        <a:cs typeface="+mn-cs"/>
      </a:defRPr>
    </a:lvl2pPr>
    <a:lvl3pPr marL="3086100" algn="l" defTabSz="3086100" rtl="0" eaLnBrk="1" latinLnBrk="1" hangingPunct="1">
      <a:defRPr sz="6100" kern="1200">
        <a:solidFill>
          <a:schemeClr val="tx1"/>
        </a:solidFill>
        <a:latin typeface="+mn-lt"/>
        <a:ea typeface="+mn-ea"/>
        <a:cs typeface="+mn-cs"/>
      </a:defRPr>
    </a:lvl3pPr>
    <a:lvl4pPr marL="4629150" algn="l" defTabSz="3086100" rtl="0" eaLnBrk="1" latinLnBrk="1" hangingPunct="1">
      <a:defRPr sz="6100" kern="1200">
        <a:solidFill>
          <a:schemeClr val="tx1"/>
        </a:solidFill>
        <a:latin typeface="+mn-lt"/>
        <a:ea typeface="+mn-ea"/>
        <a:cs typeface="+mn-cs"/>
      </a:defRPr>
    </a:lvl4pPr>
    <a:lvl5pPr marL="6172200" algn="l" defTabSz="3086100" rtl="0" eaLnBrk="1" latinLnBrk="1" hangingPunct="1">
      <a:defRPr sz="6100" kern="1200">
        <a:solidFill>
          <a:schemeClr val="tx1"/>
        </a:solidFill>
        <a:latin typeface="+mn-lt"/>
        <a:ea typeface="+mn-ea"/>
        <a:cs typeface="+mn-cs"/>
      </a:defRPr>
    </a:lvl5pPr>
    <a:lvl6pPr marL="7715250" algn="l" defTabSz="3086100" rtl="0" eaLnBrk="1" latinLnBrk="1" hangingPunct="1">
      <a:defRPr sz="6100" kern="1200">
        <a:solidFill>
          <a:schemeClr val="tx1"/>
        </a:solidFill>
        <a:latin typeface="+mn-lt"/>
        <a:ea typeface="+mn-ea"/>
        <a:cs typeface="+mn-cs"/>
      </a:defRPr>
    </a:lvl6pPr>
    <a:lvl7pPr marL="9258300" algn="l" defTabSz="3086100" rtl="0" eaLnBrk="1" latinLnBrk="1" hangingPunct="1">
      <a:defRPr sz="6100" kern="1200">
        <a:solidFill>
          <a:schemeClr val="tx1"/>
        </a:solidFill>
        <a:latin typeface="+mn-lt"/>
        <a:ea typeface="+mn-ea"/>
        <a:cs typeface="+mn-cs"/>
      </a:defRPr>
    </a:lvl7pPr>
    <a:lvl8pPr marL="10801350" algn="l" defTabSz="3086100" rtl="0" eaLnBrk="1" latinLnBrk="1" hangingPunct="1">
      <a:defRPr sz="6100" kern="1200">
        <a:solidFill>
          <a:schemeClr val="tx1"/>
        </a:solidFill>
        <a:latin typeface="+mn-lt"/>
        <a:ea typeface="+mn-ea"/>
        <a:cs typeface="+mn-cs"/>
      </a:defRPr>
    </a:lvl8pPr>
    <a:lvl9pPr marL="12344400" algn="l" defTabSz="3086100" rtl="0" eaLnBrk="1" latinLnBrk="1" hangingPunct="1">
      <a:defRPr sz="6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206">
          <p15:clr>
            <a:srgbClr val="A4A3A4"/>
          </p15:clr>
        </p15:guide>
        <p15:guide id="2" pos="680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07"/>
    <p:restoredTop sz="92276"/>
  </p:normalViewPr>
  <p:slideViewPr>
    <p:cSldViewPr>
      <p:cViewPr>
        <p:scale>
          <a:sx n="42" d="100"/>
          <a:sy n="42" d="100"/>
        </p:scale>
        <p:origin x="2568" y="144"/>
      </p:cViewPr>
      <p:guideLst>
        <p:guide orient="horz" pos="10206"/>
        <p:guide pos="68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eg>
</file>

<file path=ppt/media/image3.pn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20203" y="10066261"/>
            <a:ext cx="18362295" cy="694586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3240405" y="18362295"/>
            <a:ext cx="15121890" cy="828103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430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0861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629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172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7152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258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8013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34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9884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1366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5661957" y="1297667"/>
            <a:ext cx="4860608" cy="27648456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080135" y="1297667"/>
            <a:ext cx="14221778" cy="27648456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5722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6167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06464" y="20822605"/>
            <a:ext cx="18362295" cy="6435804"/>
          </a:xfrm>
        </p:spPr>
        <p:txBody>
          <a:bodyPr anchor="t"/>
          <a:lstStyle>
            <a:lvl1pPr algn="l">
              <a:defRPr sz="135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706464" y="13734221"/>
            <a:ext cx="18362295" cy="7088384"/>
          </a:xfrm>
        </p:spPr>
        <p:txBody>
          <a:bodyPr anchor="b"/>
          <a:lstStyle>
            <a:lvl1pPr marL="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1pPr>
            <a:lvl2pPr marL="1543050" indent="0">
              <a:buNone/>
              <a:defRPr sz="6100">
                <a:solidFill>
                  <a:schemeClr val="tx1">
                    <a:tint val="75000"/>
                  </a:schemeClr>
                </a:solidFill>
              </a:defRPr>
            </a:lvl2pPr>
            <a:lvl3pPr marL="30861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62915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4pPr>
            <a:lvl5pPr marL="617220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5pPr>
            <a:lvl6pPr marL="771525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6pPr>
            <a:lvl7pPr marL="925830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7pPr>
            <a:lvl8pPr marL="1080135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8pPr>
            <a:lvl9pPr marL="1234440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245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80135" y="7560947"/>
            <a:ext cx="9541193" cy="21385175"/>
          </a:xfrm>
        </p:spPr>
        <p:txBody>
          <a:bodyPr/>
          <a:lstStyle>
            <a:lvl1pPr>
              <a:defRPr sz="9500"/>
            </a:lvl1pPr>
            <a:lvl2pPr>
              <a:defRPr sz="8100"/>
            </a:lvl2pPr>
            <a:lvl3pPr>
              <a:defRPr sz="6800"/>
            </a:lvl3pPr>
            <a:lvl4pPr>
              <a:defRPr sz="6100"/>
            </a:lvl4pPr>
            <a:lvl5pPr>
              <a:defRPr sz="6100"/>
            </a:lvl5pPr>
            <a:lvl6pPr>
              <a:defRPr sz="6100"/>
            </a:lvl6pPr>
            <a:lvl7pPr>
              <a:defRPr sz="6100"/>
            </a:lvl7pPr>
            <a:lvl8pPr>
              <a:defRPr sz="6100"/>
            </a:lvl8pPr>
            <a:lvl9pPr>
              <a:defRPr sz="6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981372" y="7560947"/>
            <a:ext cx="9541193" cy="21385175"/>
          </a:xfrm>
        </p:spPr>
        <p:txBody>
          <a:bodyPr/>
          <a:lstStyle>
            <a:lvl1pPr>
              <a:defRPr sz="9500"/>
            </a:lvl1pPr>
            <a:lvl2pPr>
              <a:defRPr sz="8100"/>
            </a:lvl2pPr>
            <a:lvl3pPr>
              <a:defRPr sz="6800"/>
            </a:lvl3pPr>
            <a:lvl4pPr>
              <a:defRPr sz="6100"/>
            </a:lvl4pPr>
            <a:lvl5pPr>
              <a:defRPr sz="6100"/>
            </a:lvl5pPr>
            <a:lvl6pPr>
              <a:defRPr sz="6100"/>
            </a:lvl6pPr>
            <a:lvl7pPr>
              <a:defRPr sz="6100"/>
            </a:lvl7pPr>
            <a:lvl8pPr>
              <a:defRPr sz="6100"/>
            </a:lvl8pPr>
            <a:lvl9pPr>
              <a:defRPr sz="6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3796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80135" y="7253409"/>
            <a:ext cx="9544944" cy="3022875"/>
          </a:xfrm>
        </p:spPr>
        <p:txBody>
          <a:bodyPr anchor="b"/>
          <a:lstStyle>
            <a:lvl1pPr marL="0" indent="0">
              <a:buNone/>
              <a:defRPr sz="8100" b="1"/>
            </a:lvl1pPr>
            <a:lvl2pPr marL="1543050" indent="0">
              <a:buNone/>
              <a:defRPr sz="6800" b="1"/>
            </a:lvl2pPr>
            <a:lvl3pPr marL="3086100" indent="0">
              <a:buNone/>
              <a:defRPr sz="6100" b="1"/>
            </a:lvl3pPr>
            <a:lvl4pPr marL="4629150" indent="0">
              <a:buNone/>
              <a:defRPr sz="5400" b="1"/>
            </a:lvl4pPr>
            <a:lvl5pPr marL="6172200" indent="0">
              <a:buNone/>
              <a:defRPr sz="5400" b="1"/>
            </a:lvl5pPr>
            <a:lvl6pPr marL="7715250" indent="0">
              <a:buNone/>
              <a:defRPr sz="5400" b="1"/>
            </a:lvl6pPr>
            <a:lvl7pPr marL="9258300" indent="0">
              <a:buNone/>
              <a:defRPr sz="5400" b="1"/>
            </a:lvl7pPr>
            <a:lvl8pPr marL="10801350" indent="0">
              <a:buNone/>
              <a:defRPr sz="5400" b="1"/>
            </a:lvl8pPr>
            <a:lvl9pPr marL="12344400" indent="0">
              <a:buNone/>
              <a:defRPr sz="54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80135" y="10276284"/>
            <a:ext cx="9544944" cy="18669836"/>
          </a:xfrm>
        </p:spPr>
        <p:txBody>
          <a:bodyPr/>
          <a:lstStyle>
            <a:lvl1pPr>
              <a:defRPr sz="8100"/>
            </a:lvl1pPr>
            <a:lvl2pPr>
              <a:defRPr sz="6800"/>
            </a:lvl2pPr>
            <a:lvl3pPr>
              <a:defRPr sz="6100"/>
            </a:lvl3pPr>
            <a:lvl4pPr>
              <a:defRPr sz="5400"/>
            </a:lvl4pPr>
            <a:lvl5pPr>
              <a:defRPr sz="5400"/>
            </a:lvl5pPr>
            <a:lvl6pPr>
              <a:defRPr sz="5400"/>
            </a:lvl6pPr>
            <a:lvl7pPr>
              <a:defRPr sz="5400"/>
            </a:lvl7pPr>
            <a:lvl8pPr>
              <a:defRPr sz="5400"/>
            </a:lvl8pPr>
            <a:lvl9pPr>
              <a:defRPr sz="5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10973873" y="7253409"/>
            <a:ext cx="9548693" cy="3022875"/>
          </a:xfrm>
        </p:spPr>
        <p:txBody>
          <a:bodyPr anchor="b"/>
          <a:lstStyle>
            <a:lvl1pPr marL="0" indent="0">
              <a:buNone/>
              <a:defRPr sz="8100" b="1"/>
            </a:lvl1pPr>
            <a:lvl2pPr marL="1543050" indent="0">
              <a:buNone/>
              <a:defRPr sz="6800" b="1"/>
            </a:lvl2pPr>
            <a:lvl3pPr marL="3086100" indent="0">
              <a:buNone/>
              <a:defRPr sz="6100" b="1"/>
            </a:lvl3pPr>
            <a:lvl4pPr marL="4629150" indent="0">
              <a:buNone/>
              <a:defRPr sz="5400" b="1"/>
            </a:lvl4pPr>
            <a:lvl5pPr marL="6172200" indent="0">
              <a:buNone/>
              <a:defRPr sz="5400" b="1"/>
            </a:lvl5pPr>
            <a:lvl6pPr marL="7715250" indent="0">
              <a:buNone/>
              <a:defRPr sz="5400" b="1"/>
            </a:lvl6pPr>
            <a:lvl7pPr marL="9258300" indent="0">
              <a:buNone/>
              <a:defRPr sz="5400" b="1"/>
            </a:lvl7pPr>
            <a:lvl8pPr marL="10801350" indent="0">
              <a:buNone/>
              <a:defRPr sz="5400" b="1"/>
            </a:lvl8pPr>
            <a:lvl9pPr marL="12344400" indent="0">
              <a:buNone/>
              <a:defRPr sz="54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10973873" y="10276284"/>
            <a:ext cx="9548693" cy="18669836"/>
          </a:xfrm>
        </p:spPr>
        <p:txBody>
          <a:bodyPr/>
          <a:lstStyle>
            <a:lvl1pPr>
              <a:defRPr sz="8100"/>
            </a:lvl1pPr>
            <a:lvl2pPr>
              <a:defRPr sz="6800"/>
            </a:lvl2pPr>
            <a:lvl3pPr>
              <a:defRPr sz="6100"/>
            </a:lvl3pPr>
            <a:lvl4pPr>
              <a:defRPr sz="5400"/>
            </a:lvl4pPr>
            <a:lvl5pPr>
              <a:defRPr sz="5400"/>
            </a:lvl5pPr>
            <a:lvl6pPr>
              <a:defRPr sz="5400"/>
            </a:lvl6pPr>
            <a:lvl7pPr>
              <a:defRPr sz="5400"/>
            </a:lvl7pPr>
            <a:lvl8pPr>
              <a:defRPr sz="5400"/>
            </a:lvl8pPr>
            <a:lvl9pPr>
              <a:defRPr sz="5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391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8424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27500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80136" y="1290161"/>
            <a:ext cx="7107139" cy="5490686"/>
          </a:xfrm>
        </p:spPr>
        <p:txBody>
          <a:bodyPr anchor="b"/>
          <a:lstStyle>
            <a:lvl1pPr algn="l">
              <a:defRPr sz="68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446056" y="1290164"/>
            <a:ext cx="12076509" cy="27655959"/>
          </a:xfrm>
        </p:spPr>
        <p:txBody>
          <a:bodyPr/>
          <a:lstStyle>
            <a:lvl1pPr>
              <a:defRPr sz="10800"/>
            </a:lvl1pPr>
            <a:lvl2pPr>
              <a:defRPr sz="9500"/>
            </a:lvl2pPr>
            <a:lvl3pPr>
              <a:defRPr sz="81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80136" y="6780850"/>
            <a:ext cx="7107139" cy="22165273"/>
          </a:xfrm>
        </p:spPr>
        <p:txBody>
          <a:bodyPr/>
          <a:lstStyle>
            <a:lvl1pPr marL="0" indent="0">
              <a:buNone/>
              <a:defRPr sz="4700"/>
            </a:lvl1pPr>
            <a:lvl2pPr marL="1543050" indent="0">
              <a:buNone/>
              <a:defRPr sz="4100"/>
            </a:lvl2pPr>
            <a:lvl3pPr marL="3086100" indent="0">
              <a:buNone/>
              <a:defRPr sz="3400"/>
            </a:lvl3pPr>
            <a:lvl4pPr marL="4629150" indent="0">
              <a:buNone/>
              <a:defRPr sz="3000"/>
            </a:lvl4pPr>
            <a:lvl5pPr marL="6172200" indent="0">
              <a:buNone/>
              <a:defRPr sz="3000"/>
            </a:lvl5pPr>
            <a:lvl6pPr marL="7715250" indent="0">
              <a:buNone/>
              <a:defRPr sz="3000"/>
            </a:lvl6pPr>
            <a:lvl7pPr marL="9258300" indent="0">
              <a:buNone/>
              <a:defRPr sz="3000"/>
            </a:lvl7pPr>
            <a:lvl8pPr marL="10801350" indent="0">
              <a:buNone/>
              <a:defRPr sz="3000"/>
            </a:lvl8pPr>
            <a:lvl9pPr marL="12344400" indent="0">
              <a:buNone/>
              <a:defRPr sz="3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4563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34280" y="22682835"/>
            <a:ext cx="12961620" cy="2677837"/>
          </a:xfrm>
        </p:spPr>
        <p:txBody>
          <a:bodyPr anchor="b"/>
          <a:lstStyle>
            <a:lvl1pPr algn="l">
              <a:defRPr sz="68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234280" y="2895362"/>
            <a:ext cx="12961620" cy="19442430"/>
          </a:xfrm>
        </p:spPr>
        <p:txBody>
          <a:bodyPr/>
          <a:lstStyle>
            <a:lvl1pPr marL="0" indent="0">
              <a:buNone/>
              <a:defRPr sz="10800"/>
            </a:lvl1pPr>
            <a:lvl2pPr marL="1543050" indent="0">
              <a:buNone/>
              <a:defRPr sz="9500"/>
            </a:lvl2pPr>
            <a:lvl3pPr marL="3086100" indent="0">
              <a:buNone/>
              <a:defRPr sz="8100"/>
            </a:lvl3pPr>
            <a:lvl4pPr marL="4629150" indent="0">
              <a:buNone/>
              <a:defRPr sz="6800"/>
            </a:lvl4pPr>
            <a:lvl5pPr marL="6172200" indent="0">
              <a:buNone/>
              <a:defRPr sz="6800"/>
            </a:lvl5pPr>
            <a:lvl6pPr marL="7715250" indent="0">
              <a:buNone/>
              <a:defRPr sz="6800"/>
            </a:lvl6pPr>
            <a:lvl7pPr marL="9258300" indent="0">
              <a:buNone/>
              <a:defRPr sz="6800"/>
            </a:lvl7pPr>
            <a:lvl8pPr marL="10801350" indent="0">
              <a:buNone/>
              <a:defRPr sz="6800"/>
            </a:lvl8pPr>
            <a:lvl9pPr marL="12344400" indent="0">
              <a:buNone/>
              <a:defRPr sz="68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234280" y="25360672"/>
            <a:ext cx="12961620" cy="3802973"/>
          </a:xfrm>
        </p:spPr>
        <p:txBody>
          <a:bodyPr/>
          <a:lstStyle>
            <a:lvl1pPr marL="0" indent="0">
              <a:buNone/>
              <a:defRPr sz="4700"/>
            </a:lvl1pPr>
            <a:lvl2pPr marL="1543050" indent="0">
              <a:buNone/>
              <a:defRPr sz="4100"/>
            </a:lvl2pPr>
            <a:lvl3pPr marL="3086100" indent="0">
              <a:buNone/>
              <a:defRPr sz="3400"/>
            </a:lvl3pPr>
            <a:lvl4pPr marL="4629150" indent="0">
              <a:buNone/>
              <a:defRPr sz="3000"/>
            </a:lvl4pPr>
            <a:lvl5pPr marL="6172200" indent="0">
              <a:buNone/>
              <a:defRPr sz="3000"/>
            </a:lvl5pPr>
            <a:lvl6pPr marL="7715250" indent="0">
              <a:buNone/>
              <a:defRPr sz="3000"/>
            </a:lvl6pPr>
            <a:lvl7pPr marL="9258300" indent="0">
              <a:buNone/>
              <a:defRPr sz="3000"/>
            </a:lvl7pPr>
            <a:lvl8pPr marL="10801350" indent="0">
              <a:buNone/>
              <a:defRPr sz="3000"/>
            </a:lvl8pPr>
            <a:lvl9pPr marL="12344400" indent="0">
              <a:buNone/>
              <a:defRPr sz="3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500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80135" y="1297665"/>
            <a:ext cx="19442430" cy="5400675"/>
          </a:xfrm>
          <a:prstGeom prst="rect">
            <a:avLst/>
          </a:prstGeom>
        </p:spPr>
        <p:txBody>
          <a:bodyPr vert="horz" lIns="308610" tIns="154305" rIns="308610" bIns="154305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80135" y="7560947"/>
            <a:ext cx="19442430" cy="21385175"/>
          </a:xfrm>
          <a:prstGeom prst="rect">
            <a:avLst/>
          </a:prstGeom>
        </p:spPr>
        <p:txBody>
          <a:bodyPr vert="horz" lIns="308610" tIns="154305" rIns="308610" bIns="154305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080135" y="30033756"/>
            <a:ext cx="5040630" cy="1725216"/>
          </a:xfrm>
          <a:prstGeom prst="rect">
            <a:avLst/>
          </a:prstGeom>
        </p:spPr>
        <p:txBody>
          <a:bodyPr vert="horz" lIns="308610" tIns="154305" rIns="308610" bIns="154305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A95DBD-E0D4-4386-B7E2-4EDA2B4F7E5B}" type="datetimeFigureOut">
              <a:rPr lang="ko-KR" altLang="en-US" smtClean="0"/>
              <a:t>2018. 11. 29.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7380923" y="30033756"/>
            <a:ext cx="6840855" cy="1725216"/>
          </a:xfrm>
          <a:prstGeom prst="rect">
            <a:avLst/>
          </a:prstGeom>
        </p:spPr>
        <p:txBody>
          <a:bodyPr vert="horz" lIns="308610" tIns="154305" rIns="308610" bIns="154305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5481935" y="30033756"/>
            <a:ext cx="5040630" cy="1725216"/>
          </a:xfrm>
          <a:prstGeom prst="rect">
            <a:avLst/>
          </a:prstGeom>
        </p:spPr>
        <p:txBody>
          <a:bodyPr vert="horz" lIns="308610" tIns="154305" rIns="308610" bIns="154305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960129-7BB9-4045-8C02-FFD554C9041E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8264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086100" rtl="0" eaLnBrk="1" latinLnBrk="1" hangingPunct="1">
        <a:spcBef>
          <a:spcPct val="0"/>
        </a:spcBef>
        <a:buNone/>
        <a:defRPr sz="1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57288" indent="-1157288" algn="l" defTabSz="3086100" rtl="0" eaLnBrk="1" latinLnBrk="1" hangingPunct="1">
        <a:spcBef>
          <a:spcPct val="20000"/>
        </a:spcBef>
        <a:buFont typeface="Arial" panose="020B0604020202020204" pitchFamily="34" charset="0"/>
        <a:buChar char="•"/>
        <a:defRPr sz="10800" kern="1200">
          <a:solidFill>
            <a:schemeClr val="tx1"/>
          </a:solidFill>
          <a:latin typeface="+mn-lt"/>
          <a:ea typeface="+mn-ea"/>
          <a:cs typeface="+mn-cs"/>
        </a:defRPr>
      </a:lvl1pPr>
      <a:lvl2pPr marL="2507456" indent="-964406" algn="l" defTabSz="3086100" rtl="0" eaLnBrk="1" latinLnBrk="1" hangingPunct="1">
        <a:spcBef>
          <a:spcPct val="20000"/>
        </a:spcBef>
        <a:buFont typeface="Arial" panose="020B0604020202020204" pitchFamily="34" charset="0"/>
        <a:buChar char="–"/>
        <a:defRPr sz="9500" kern="1200">
          <a:solidFill>
            <a:schemeClr val="tx1"/>
          </a:solidFill>
          <a:latin typeface="+mn-lt"/>
          <a:ea typeface="+mn-ea"/>
          <a:cs typeface="+mn-cs"/>
        </a:defRPr>
      </a:lvl2pPr>
      <a:lvl3pPr marL="3857625" indent="-771525" algn="l" defTabSz="3086100" rtl="0" eaLnBrk="1" latinLnBrk="1" hangingPunct="1">
        <a:spcBef>
          <a:spcPct val="2000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5400675" indent="-771525" algn="l" defTabSz="3086100" rtl="0" eaLnBrk="1" latinLnBrk="1" hangingPunct="1">
        <a:spcBef>
          <a:spcPct val="20000"/>
        </a:spcBef>
        <a:buFont typeface="Arial" panose="020B0604020202020204" pitchFamily="34" charset="0"/>
        <a:buChar char="–"/>
        <a:defRPr sz="6800" kern="1200">
          <a:solidFill>
            <a:schemeClr val="tx1"/>
          </a:solidFill>
          <a:latin typeface="+mn-lt"/>
          <a:ea typeface="+mn-ea"/>
          <a:cs typeface="+mn-cs"/>
        </a:defRPr>
      </a:lvl4pPr>
      <a:lvl5pPr marL="6943725" indent="-771525" algn="l" defTabSz="3086100" rtl="0" eaLnBrk="1" latinLnBrk="1" hangingPunct="1">
        <a:spcBef>
          <a:spcPct val="20000"/>
        </a:spcBef>
        <a:buFont typeface="Arial" panose="020B0604020202020204" pitchFamily="34" charset="0"/>
        <a:buChar char="»"/>
        <a:defRPr sz="6800" kern="1200">
          <a:solidFill>
            <a:schemeClr val="tx1"/>
          </a:solidFill>
          <a:latin typeface="+mn-lt"/>
          <a:ea typeface="+mn-ea"/>
          <a:cs typeface="+mn-cs"/>
        </a:defRPr>
      </a:lvl5pPr>
      <a:lvl6pPr marL="8486775" indent="-771525" algn="l" defTabSz="3086100" rtl="0" eaLnBrk="1" latinLnBrk="1" hangingPunct="1">
        <a:spcBef>
          <a:spcPct val="20000"/>
        </a:spcBef>
        <a:buFont typeface="Arial" panose="020B0604020202020204" pitchFamily="34" charset="0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6pPr>
      <a:lvl7pPr marL="10029825" indent="-771525" algn="l" defTabSz="3086100" rtl="0" eaLnBrk="1" latinLnBrk="1" hangingPunct="1">
        <a:spcBef>
          <a:spcPct val="20000"/>
        </a:spcBef>
        <a:buFont typeface="Arial" panose="020B0604020202020204" pitchFamily="34" charset="0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7pPr>
      <a:lvl8pPr marL="11572875" indent="-771525" algn="l" defTabSz="3086100" rtl="0" eaLnBrk="1" latinLnBrk="1" hangingPunct="1">
        <a:spcBef>
          <a:spcPct val="20000"/>
        </a:spcBef>
        <a:buFont typeface="Arial" panose="020B0604020202020204" pitchFamily="34" charset="0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8pPr>
      <a:lvl9pPr marL="13115925" indent="-771525" algn="l" defTabSz="3086100" rtl="0" eaLnBrk="1" latinLnBrk="1" hangingPunct="1">
        <a:spcBef>
          <a:spcPct val="20000"/>
        </a:spcBef>
        <a:buFont typeface="Arial" panose="020B0604020202020204" pitchFamily="34" charset="0"/>
        <a:buChar char="•"/>
        <a:defRPr sz="6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3086100" rtl="0" eaLnBrk="1" latinLnBrk="1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1pPr>
      <a:lvl2pPr marL="1543050" algn="l" defTabSz="3086100" rtl="0" eaLnBrk="1" latinLnBrk="1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2pPr>
      <a:lvl3pPr marL="3086100" algn="l" defTabSz="3086100" rtl="0" eaLnBrk="1" latinLnBrk="1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3pPr>
      <a:lvl4pPr marL="4629150" algn="l" defTabSz="3086100" rtl="0" eaLnBrk="1" latinLnBrk="1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algn="l" defTabSz="3086100" rtl="0" eaLnBrk="1" latinLnBrk="1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5pPr>
      <a:lvl6pPr marL="7715250" algn="l" defTabSz="3086100" rtl="0" eaLnBrk="1" latinLnBrk="1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6pPr>
      <a:lvl7pPr marL="9258300" algn="l" defTabSz="3086100" rtl="0" eaLnBrk="1" latinLnBrk="1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1350" algn="l" defTabSz="3086100" rtl="0" eaLnBrk="1" latinLnBrk="1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8pPr>
      <a:lvl9pPr marL="12344400" algn="l" defTabSz="3086100" rtl="0" eaLnBrk="1" latinLnBrk="1" hangingPunct="1">
        <a:defRPr sz="6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png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/>
          <p:cNvSpPr/>
          <p:nvPr/>
        </p:nvSpPr>
        <p:spPr>
          <a:xfrm>
            <a:off x="504206" y="235361"/>
            <a:ext cx="20882320" cy="3161151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16" t="37714" r="24423" b="28361"/>
          <a:stretch/>
        </p:blipFill>
        <p:spPr>
          <a:xfrm>
            <a:off x="14586654" y="1926697"/>
            <a:ext cx="6511840" cy="247168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648222" y="504281"/>
            <a:ext cx="1764196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500" u="sng" dirty="0">
                <a:solidFill>
                  <a:schemeClr val="tx2">
                    <a:lumMod val="75000"/>
                  </a:schemeClr>
                </a:solidFill>
                <a:latin typeface="+mj-lt"/>
                <a:ea typeface="HY울릉도B" panose="02030600000101010101" pitchFamily="18" charset="-127"/>
              </a:rPr>
              <a:t>Print Anywhere </a:t>
            </a:r>
            <a:endParaRPr lang="ko-KR" altLang="en-US" sz="11500" u="sng" dirty="0">
              <a:solidFill>
                <a:schemeClr val="tx2">
                  <a:lumMod val="75000"/>
                </a:schemeClr>
              </a:solidFill>
              <a:latin typeface="+mj-lt"/>
              <a:ea typeface="HY울릉도B" panose="02030600000101010101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39947" y="2419236"/>
            <a:ext cx="1231336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소속 </a:t>
            </a:r>
            <a:r>
              <a:rPr lang="en-US" altLang="ko-KR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: </a:t>
            </a:r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명지대학교 컴퓨터공학과</a:t>
            </a:r>
            <a:endParaRPr lang="en-US" altLang="ko-KR" sz="4400" b="1" dirty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지도교수 </a:t>
            </a:r>
            <a:r>
              <a:rPr lang="en-US" altLang="ko-KR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: </a:t>
            </a:r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이충기 교수님</a:t>
            </a:r>
            <a:endParaRPr lang="en-US" altLang="ko-KR" sz="4400" b="1" dirty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팀이름 </a:t>
            </a:r>
            <a:r>
              <a:rPr lang="en-US" altLang="ko-KR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: </a:t>
            </a:r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짱절미</a:t>
            </a:r>
            <a:endParaRPr lang="en-US" altLang="ko-KR" sz="4400" b="1" dirty="0">
              <a:solidFill>
                <a:schemeClr val="tx2">
                  <a:lumMod val="75000"/>
                </a:schemeClr>
              </a:solidFill>
              <a:latin typeface="+mj-lt"/>
            </a:endParaRPr>
          </a:p>
          <a:p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팀원 </a:t>
            </a:r>
            <a:r>
              <a:rPr lang="en-US" altLang="ko-KR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: </a:t>
            </a:r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전영민</a:t>
            </a:r>
            <a:r>
              <a:rPr lang="en-US" altLang="ko-KR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,</a:t>
            </a:r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이승현</a:t>
            </a:r>
            <a:r>
              <a:rPr lang="en-US" altLang="ko-KR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,</a:t>
            </a:r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이은규</a:t>
            </a:r>
            <a:r>
              <a:rPr lang="en-US" altLang="ko-KR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,</a:t>
            </a:r>
            <a:r>
              <a:rPr lang="ko-KR" altLang="en-US" sz="4400" b="1" dirty="0">
                <a:solidFill>
                  <a:schemeClr val="tx2">
                    <a:lumMod val="75000"/>
                  </a:schemeClr>
                </a:solidFill>
                <a:latin typeface="+mj-lt"/>
              </a:rPr>
              <a:t> 이진민</a:t>
            </a:r>
          </a:p>
        </p:txBody>
      </p:sp>
      <p:sp>
        <p:nvSpPr>
          <p:cNvPr id="45" name="직사각형 44"/>
          <p:cNvSpPr/>
          <p:nvPr/>
        </p:nvSpPr>
        <p:spPr>
          <a:xfrm>
            <a:off x="72158" y="5646643"/>
            <a:ext cx="21458684" cy="40225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/>
          <p:cNvSpPr/>
          <p:nvPr/>
        </p:nvSpPr>
        <p:spPr>
          <a:xfrm>
            <a:off x="72158" y="9937329"/>
            <a:ext cx="21458684" cy="40225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63"/>
          <p:cNvSpPr/>
          <p:nvPr/>
        </p:nvSpPr>
        <p:spPr>
          <a:xfrm>
            <a:off x="72158" y="21704427"/>
            <a:ext cx="21458684" cy="40225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한쪽 모서리는 잘리고 다른 쪽 모서리는 둥근 사각형 12"/>
          <p:cNvSpPr/>
          <p:nvPr/>
        </p:nvSpPr>
        <p:spPr>
          <a:xfrm>
            <a:off x="360189" y="5847770"/>
            <a:ext cx="5472609" cy="1062574"/>
          </a:xfrm>
          <a:prstGeom prst="snip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/>
            </a:solidFill>
          </a:ln>
          <a:effectLst>
            <a:outerShdw blurRad="50800" dist="38100" dir="2700000" algn="tl" rotWithShape="0">
              <a:schemeClr val="accent3">
                <a:alpha val="40000"/>
              </a:schemeClr>
            </a:outerShdw>
          </a:effectLst>
          <a:scene3d>
            <a:camera prst="orthographicFront"/>
            <a:lightRig rig="soft" dir="t"/>
          </a:scene3d>
          <a:sp3d prstMaterial="plastic"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 dirty="0" err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PrintAnywhere</a:t>
            </a:r>
            <a:r>
              <a:rPr lang="en-US" altLang="ko-KR" sz="44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44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이란</a:t>
            </a:r>
            <a:r>
              <a:rPr lang="en-US" altLang="ko-KR" sz="44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?</a:t>
            </a:r>
            <a:endParaRPr lang="ko-KR" altLang="en-US" sz="4400" b="1" dirty="0">
              <a:solidFill>
                <a:schemeClr val="bg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4" name="한쪽 모서리는 잘리고 다른 쪽 모서리는 둥근 사각형 13"/>
          <p:cNvSpPr/>
          <p:nvPr/>
        </p:nvSpPr>
        <p:spPr>
          <a:xfrm>
            <a:off x="360189" y="10153353"/>
            <a:ext cx="5472609" cy="1062574"/>
          </a:xfrm>
          <a:prstGeom prst="snip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/>
            </a:solidFill>
          </a:ln>
          <a:effectLst>
            <a:outerShdw blurRad="50800" dist="38100" dir="2700000" algn="tl" rotWithShape="0">
              <a:schemeClr val="accent3">
                <a:alpha val="40000"/>
              </a:schemeClr>
            </a:outerShdw>
          </a:effectLst>
          <a:scene3d>
            <a:camera prst="orthographicFront"/>
            <a:lightRig rig="soft" dir="t"/>
          </a:scene3d>
          <a:sp3d prstMaterial="plastic"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PrintAnywhere</a:t>
            </a:r>
            <a:r>
              <a:rPr lang="en-US" altLang="ko-KR" sz="44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44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구조</a:t>
            </a:r>
          </a:p>
        </p:txBody>
      </p:sp>
      <p:sp>
        <p:nvSpPr>
          <p:cNvPr id="15" name="한쪽 모서리는 잘리고 다른 쪽 모서리는 둥근 사각형 14"/>
          <p:cNvSpPr/>
          <p:nvPr/>
        </p:nvSpPr>
        <p:spPr>
          <a:xfrm>
            <a:off x="360189" y="21908203"/>
            <a:ext cx="5472609" cy="1062574"/>
          </a:xfrm>
          <a:prstGeom prst="snipRound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accent3"/>
            </a:solidFill>
          </a:ln>
          <a:effectLst>
            <a:outerShdw blurRad="50800" dist="38100" dir="2700000" algn="tl" rotWithShape="0">
              <a:schemeClr val="accent3">
                <a:alpha val="40000"/>
              </a:schemeClr>
            </a:outerShdw>
          </a:effectLst>
          <a:scene3d>
            <a:camera prst="orthographicFront"/>
            <a:lightRig rig="soft" dir="t"/>
          </a:scene3d>
          <a:sp3d prstMaterial="plastic">
            <a:bevelT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b="1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PrintAnywhere</a:t>
            </a:r>
            <a:r>
              <a:rPr lang="ko-KR" altLang="en-US" sz="4400" b="1" dirty="0">
                <a:solidFill>
                  <a:schemeClr val="bg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 특징</a:t>
            </a:r>
          </a:p>
        </p:txBody>
      </p:sp>
      <p:sp>
        <p:nvSpPr>
          <p:cNvPr id="16" name="Text Box 78"/>
          <p:cNvSpPr txBox="1">
            <a:spLocks noChangeArrowheads="1"/>
          </p:cNvSpPr>
          <p:nvPr/>
        </p:nvSpPr>
        <p:spPr bwMode="gray">
          <a:xfrm>
            <a:off x="432198" y="6985001"/>
            <a:ext cx="20234248" cy="23385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212849" tIns="106425" rIns="212849" bIns="106425">
            <a:sp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en-US" altLang="ko-KR" sz="5000" b="1" dirty="0">
                <a:latin typeface="+mj-lt"/>
                <a:ea typeface="+mj-ea"/>
                <a:cs typeface="함초롬돋움" panose="020B0604000101010101" pitchFamily="50" charset="-127"/>
              </a:rPr>
              <a:t> </a:t>
            </a:r>
            <a:r>
              <a:rPr lang="ko-KR" altLang="en-US" sz="5000" b="1" dirty="0">
                <a:latin typeface="+mj-lt"/>
                <a:ea typeface="+mj-ea"/>
                <a:cs typeface="함초롬돋움" panose="020B0604000101010101" pitchFamily="50" charset="-127"/>
              </a:rPr>
              <a:t>웹</a:t>
            </a:r>
            <a:r>
              <a:rPr lang="en-US" altLang="ko-KR" sz="5000" b="1" dirty="0">
                <a:latin typeface="+mj-lt"/>
                <a:ea typeface="+mj-ea"/>
                <a:cs typeface="함초롬돋움" panose="020B0604000101010101" pitchFamily="50" charset="-127"/>
              </a:rPr>
              <a:t>,</a:t>
            </a:r>
            <a:r>
              <a:rPr lang="ko-KR" altLang="en-US" sz="5000" b="1" dirty="0">
                <a:latin typeface="+mj-lt"/>
                <a:ea typeface="+mj-ea"/>
                <a:cs typeface="함초롬돋움" panose="020B0604000101010101" pitchFamily="50" charset="-127"/>
              </a:rPr>
              <a:t> 콘솔 기반 프린트 결제 서비스</a:t>
            </a:r>
            <a:endParaRPr lang="en-US" altLang="ko-KR" sz="5000" b="1" dirty="0">
              <a:latin typeface="+mj-lt"/>
              <a:ea typeface="+mj-ea"/>
              <a:cs typeface="함초롬돋움" panose="020B0604000101010101" pitchFamily="50" charset="-127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latin typeface="+mj-lt"/>
                <a:ea typeface="+mj-ea"/>
                <a:cs typeface="함초롬돋움" panose="020B0604000101010101" pitchFamily="50" charset="-127"/>
              </a:rPr>
              <a:t>프린팅 서비스를 웹과 콘솔을 통해 원하는 시간과 장소에서 사용할 수 있다</a:t>
            </a:r>
            <a:endParaRPr lang="en-US" altLang="ko-KR" sz="4400" dirty="0">
              <a:latin typeface="+mj-lt"/>
              <a:ea typeface="+mj-ea"/>
              <a:cs typeface="함초롬돋움" panose="020B0604000101010101" pitchFamily="50" charset="-127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latin typeface="+mj-lt"/>
                <a:ea typeface="+mj-ea"/>
                <a:cs typeface="함초롬돋움" panose="020B0604000101010101" pitchFamily="50" charset="-127"/>
              </a:rPr>
              <a:t>웹 결제를 활용하므로 대기시간이 없고 잔돈 발생이 생기지 않는다 </a:t>
            </a:r>
            <a:endParaRPr lang="en-US" altLang="ko-KR" sz="4400" dirty="0">
              <a:latin typeface="+mj-lt"/>
              <a:ea typeface="+mj-ea"/>
              <a:cs typeface="함초롬돋움" panose="020B0604000101010101" pitchFamily="50" charset="-127"/>
            </a:endParaRPr>
          </a:p>
        </p:txBody>
      </p:sp>
      <p:sp>
        <p:nvSpPr>
          <p:cNvPr id="17" name="Text Box 78"/>
          <p:cNvSpPr txBox="1">
            <a:spLocks noChangeArrowheads="1"/>
          </p:cNvSpPr>
          <p:nvPr/>
        </p:nvSpPr>
        <p:spPr bwMode="gray">
          <a:xfrm>
            <a:off x="395461" y="11568743"/>
            <a:ext cx="13258800" cy="301569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212849" tIns="106425" rIns="212849" bIns="106425">
            <a:sp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ko-KR" altLang="en-US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 웹 서비스 </a:t>
            </a:r>
            <a:endParaRPr lang="en-US" altLang="ko-KR" sz="10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  <a:sym typeface="Wingdings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altLang="ko-KR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Spring Framework </a:t>
            </a: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및 </a:t>
            </a:r>
            <a:r>
              <a:rPr lang="en-US" altLang="ko-KR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PWA </a:t>
            </a: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기술 활용 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별도의 설치 없이 반응형 웹 서비스 이용 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8" name="Text Box 78"/>
          <p:cNvSpPr txBox="1">
            <a:spLocks noChangeArrowheads="1"/>
          </p:cNvSpPr>
          <p:nvPr/>
        </p:nvSpPr>
        <p:spPr bwMode="gray">
          <a:xfrm>
            <a:off x="473086" y="17524617"/>
            <a:ext cx="13258800" cy="301569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212849" tIns="106425" rIns="212849" bIns="106425">
            <a:sp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en-US" altLang="ko-KR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콘솔 </a:t>
            </a:r>
            <a:endParaRPr lang="en-US" altLang="ko-KR" sz="5000" b="1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altLang="ko-KR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C# </a:t>
            </a: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를 이용하여 </a:t>
            </a:r>
            <a:r>
              <a:rPr lang="en-US" altLang="ko-KR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UI/UX</a:t>
            </a: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 및 기능 구성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altLang="ko-KR" sz="4400" dirty="0" err="1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Newtonsoft.Json</a:t>
            </a:r>
            <a:r>
              <a:rPr lang="en-US" altLang="ko-KR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등 라이브러리 사용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하트비트를 서버에 전송 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19" name="Text Box 78"/>
          <p:cNvSpPr txBox="1">
            <a:spLocks noChangeArrowheads="1"/>
          </p:cNvSpPr>
          <p:nvPr/>
        </p:nvSpPr>
        <p:spPr bwMode="gray">
          <a:xfrm>
            <a:off x="473086" y="14465950"/>
            <a:ext cx="14113568" cy="23385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212849" tIns="106425" rIns="212849" bIns="106425">
            <a:sp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en-US" altLang="ko-KR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서버</a:t>
            </a:r>
            <a:endParaRPr lang="en-US" altLang="ko-KR" sz="10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  <a:sym typeface="Wingdings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상용화를 고려하여 리눅스 기반 </a:t>
            </a:r>
            <a:r>
              <a:rPr lang="en-US" altLang="ko-KR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MySQL</a:t>
            </a: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 서버 활용 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보안성을 위해 암호화된 데이터 및 파일 관리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0" name="Text Box 78"/>
          <p:cNvSpPr txBox="1">
            <a:spLocks noChangeArrowheads="1"/>
          </p:cNvSpPr>
          <p:nvPr/>
        </p:nvSpPr>
        <p:spPr bwMode="gray">
          <a:xfrm>
            <a:off x="504206" y="23152470"/>
            <a:ext cx="8280920" cy="2338587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212849" tIns="106425" rIns="212849" bIns="106425">
            <a:sp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en-US" altLang="ko-KR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간단한 결제 서비스 </a:t>
            </a:r>
            <a:endParaRPr lang="en-US" altLang="ko-KR" sz="10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  <a:sym typeface="Wingdings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사용자의 편의를 고려하여 간편한 결제 서비스 제공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1" name="Text Box 78"/>
          <p:cNvSpPr txBox="1">
            <a:spLocks noChangeArrowheads="1"/>
          </p:cNvSpPr>
          <p:nvPr/>
        </p:nvSpPr>
        <p:spPr bwMode="gray">
          <a:xfrm>
            <a:off x="504206" y="25562324"/>
            <a:ext cx="9072708" cy="369280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212849" tIns="106425" rIns="212849" bIns="106425">
            <a:sp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en-US" altLang="ko-KR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파일 관리 기능  </a:t>
            </a:r>
            <a:endParaRPr lang="en-US" altLang="ko-KR" sz="10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  <a:sym typeface="Wingdings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보안성을 고려하여 파일 암호화 기능 제공 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별도의 설치나 다운로드 불필요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2" name="Text Box 78"/>
          <p:cNvSpPr txBox="1">
            <a:spLocks noChangeArrowheads="1"/>
          </p:cNvSpPr>
          <p:nvPr/>
        </p:nvSpPr>
        <p:spPr bwMode="gray">
          <a:xfrm>
            <a:off x="504206" y="28659409"/>
            <a:ext cx="9072708" cy="3692804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square" lIns="212849" tIns="106425" rIns="212849" bIns="106425">
            <a:spAutoFit/>
          </a:bodyPr>
          <a:lstStyle/>
          <a:p>
            <a:pPr algn="just">
              <a:buFont typeface="Wingdings" pitchFamily="2" charset="2"/>
              <a:buChar char="q"/>
            </a:pPr>
            <a:r>
              <a:rPr lang="en-US" altLang="ko-KR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 </a:t>
            </a:r>
            <a:r>
              <a:rPr lang="ko-KR" altLang="en-US" sz="5000" b="1" dirty="0">
                <a:latin typeface="+mj-lt"/>
                <a:ea typeface="함초롬돋움" panose="020B0604000101010101" pitchFamily="50" charset="-127"/>
                <a:cs typeface="함초롬돋움" panose="020B0604000101010101" pitchFamily="50" charset="-127"/>
              </a:rPr>
              <a:t>프린팅 예약 서비스 </a:t>
            </a:r>
            <a:endParaRPr lang="en-US" altLang="ko-KR" sz="10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  <a:sym typeface="Wingdings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ko-KR" altLang="en-US" sz="4400" dirty="0">
                <a:ea typeface="함초롬돋움" panose="020B0604000101010101" pitchFamily="50" charset="-127"/>
                <a:cs typeface="함초롬돋움" panose="020B0604000101010101" pitchFamily="50" charset="-127"/>
              </a:rPr>
              <a:t>사용자가 출력 시간을 정하여 원하는 시간에 출력 가능 </a:t>
            </a: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marL="685800" indent="-685800" algn="just">
              <a:buFont typeface="Arial" panose="020B0604020202020204" pitchFamily="34" charset="0"/>
              <a:buChar char="•"/>
            </a:pPr>
            <a:endParaRPr lang="en-US" altLang="ko-KR" sz="4400" dirty="0">
              <a:latin typeface="+mj-lt"/>
              <a:ea typeface="함초롬돋움" panose="020B0604000101010101" pitchFamily="50" charset="-127"/>
              <a:cs typeface="함초롬돋움" panose="020B060400010101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617774" y="10684640"/>
            <a:ext cx="6408712" cy="10413929"/>
          </a:xfrm>
          <a:prstGeom prst="rect">
            <a:avLst/>
          </a:prstGeom>
          <a:solidFill>
            <a:schemeClr val="bg1"/>
          </a:solidFill>
          <a:ln w="889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9721230" y="23330817"/>
            <a:ext cx="11197244" cy="6947099"/>
          </a:xfrm>
          <a:prstGeom prst="rect">
            <a:avLst/>
          </a:prstGeom>
          <a:solidFill>
            <a:schemeClr val="bg1"/>
          </a:solidFill>
          <a:ln w="889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C:\Users\new\Desktop\기러기\KakaoTalk_20170528_19591209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53278" y="23834873"/>
            <a:ext cx="3240000" cy="5760000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C:\Users\406-3\AppData\Roaming\PolarisOffice\ETemp\352_9716520\poclip1\02\image2.png">
            <a:extLst>
              <a:ext uri="{FF2B5EF4-FFF2-40B4-BE49-F238E27FC236}">
                <a16:creationId xmlns:a16="http://schemas.microsoft.com/office/drawing/2014/main" xmlns="" id="{86578D91-78F4-4930-9007-35BBA18FD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9262" y="23825976"/>
            <a:ext cx="3384316" cy="5964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2519" y="27750766"/>
            <a:ext cx="1401553" cy="1982298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xmlns="" id="{0F38A9BB-5D82-42EA-A8E9-F634B0687E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05942" y="23823322"/>
            <a:ext cx="3676128" cy="6099766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80062" y="25562324"/>
            <a:ext cx="1401553" cy="198229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828844" y="11262097"/>
            <a:ext cx="5959002" cy="3859808"/>
          </a:xfrm>
          <a:prstGeom prst="rect">
            <a:avLst/>
          </a:prstGeom>
        </p:spPr>
      </p:pic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8"/>
          <a:srcRect r="27079"/>
          <a:stretch/>
        </p:blipFill>
        <p:spPr>
          <a:xfrm>
            <a:off x="14792003" y="15981325"/>
            <a:ext cx="3103558" cy="4846757"/>
          </a:xfrm>
          <a:prstGeom prst="rect">
            <a:avLst/>
          </a:prstGeom>
        </p:spPr>
      </p:pic>
      <p:pic>
        <p:nvPicPr>
          <p:cNvPr id="24" name="그림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426086" y="23834873"/>
            <a:ext cx="3309824" cy="5391797"/>
          </a:xfrm>
          <a:prstGeom prst="rect">
            <a:avLst/>
          </a:prstGeom>
        </p:spPr>
      </p:pic>
      <p:pic>
        <p:nvPicPr>
          <p:cNvPr id="37" name="그림 3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146166" y="27075233"/>
            <a:ext cx="1401553" cy="1982298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10"/>
          <a:srcRect t="-1" b="6646"/>
          <a:stretch/>
        </p:blipFill>
        <p:spPr>
          <a:xfrm>
            <a:off x="14828844" y="11215927"/>
            <a:ext cx="5868410" cy="3901301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7"/>
          <a:srcRect l="20964" r="21478"/>
          <a:stretch/>
        </p:blipFill>
        <p:spPr>
          <a:xfrm>
            <a:off x="18012926" y="15976649"/>
            <a:ext cx="2823769" cy="3609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137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888</TotalTime>
  <Words>143</Words>
  <Application>Microsoft Macintosh PowerPoint</Application>
  <PresentationFormat>사용자 지정</PresentationFormat>
  <Paragraphs>28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7" baseType="lpstr">
      <vt:lpstr>맑은 고딕</vt:lpstr>
      <vt:lpstr>함초롬돋움</vt:lpstr>
      <vt:lpstr>HY울릉도B</vt:lpstr>
      <vt:lpstr>Wingdings</vt:lpstr>
      <vt:lpstr>Arial</vt:lpstr>
      <vt:lpstr>Office 테마</vt:lpstr>
      <vt:lpstr>PowerPoint 프레젠테이션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new</dc:creator>
  <cp:lastModifiedBy>이승현</cp:lastModifiedBy>
  <cp:revision>44</cp:revision>
  <dcterms:created xsi:type="dcterms:W3CDTF">2017-05-26T11:06:04Z</dcterms:created>
  <dcterms:modified xsi:type="dcterms:W3CDTF">2018-11-29T14:24:54Z</dcterms:modified>
</cp:coreProperties>
</file>

<file path=docProps/thumbnail.jpeg>
</file>